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7" r:id="rId10"/>
    <p:sldId id="268" r:id="rId11"/>
    <p:sldId id="271" r:id="rId12"/>
    <p:sldId id="270" r:id="rId13"/>
    <p:sldId id="275" r:id="rId14"/>
    <p:sldId id="276" r:id="rId15"/>
    <p:sldId id="277" r:id="rId16"/>
    <p:sldId id="278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Bold Bold" panose="020B0604020202020204" charset="0"/>
      <p:regular r:id="rId24"/>
    </p:embeddedFont>
    <p:embeddedFont>
      <p:font typeface="Fira Sans Light" panose="020B0403050000020004" pitchFamily="34" charset="0"/>
      <p:regular r:id="rId25"/>
      <p:italic r:id="rId26"/>
    </p:embeddedFont>
    <p:embeddedFont>
      <p:font typeface="Fira Sans Medium" panose="020B0603050000020004" pitchFamily="34" charset="0"/>
      <p:regular r:id="rId27"/>
      <p:italic r:id="rId28"/>
    </p:embeddedFont>
    <p:embeddedFont>
      <p:font typeface="Fira Sans Medium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60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11.png"/><Relationship Id="rId26" Type="http://schemas.openxmlformats.org/officeDocument/2006/relationships/image" Target="../media/image47.png"/><Relationship Id="rId39" Type="http://schemas.openxmlformats.org/officeDocument/2006/relationships/image" Target="../media/image58.svg"/><Relationship Id="rId21" Type="http://schemas.openxmlformats.org/officeDocument/2006/relationships/image" Target="../media/image44.svg"/><Relationship Id="rId34" Type="http://schemas.openxmlformats.org/officeDocument/2006/relationships/image" Target="../media/image53.png"/><Relationship Id="rId42" Type="http://schemas.openxmlformats.org/officeDocument/2006/relationships/image" Target="../media/image26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10.sv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9" Type="http://schemas.openxmlformats.org/officeDocument/2006/relationships/image" Target="../media/image50.svg"/><Relationship Id="rId11" Type="http://schemas.openxmlformats.org/officeDocument/2006/relationships/image" Target="../media/image38.svg"/><Relationship Id="rId24" Type="http://schemas.openxmlformats.org/officeDocument/2006/relationships/image" Target="../media/image24.png"/><Relationship Id="rId32" Type="http://schemas.openxmlformats.org/officeDocument/2006/relationships/image" Target="../media/image13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8" Type="http://schemas.openxmlformats.org/officeDocument/2006/relationships/image" Target="../media/image75.png"/><Relationship Id="rId5" Type="http://schemas.openxmlformats.org/officeDocument/2006/relationships/image" Target="../media/image34.svg"/><Relationship Id="rId61" Type="http://schemas.openxmlformats.org/officeDocument/2006/relationships/image" Target="../media/image78.svg"/><Relationship Id="rId19" Type="http://schemas.openxmlformats.org/officeDocument/2006/relationships/image" Target="../media/image12.svg"/><Relationship Id="rId14" Type="http://schemas.openxmlformats.org/officeDocument/2006/relationships/image" Target="../media/image22.png"/><Relationship Id="rId22" Type="http://schemas.openxmlformats.org/officeDocument/2006/relationships/image" Target="../media/image45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4.svg"/><Relationship Id="rId43" Type="http://schemas.openxmlformats.org/officeDocument/2006/relationships/image" Target="../media/image27.sv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35.png"/><Relationship Id="rId51" Type="http://schemas.openxmlformats.org/officeDocument/2006/relationships/image" Target="../media/image68.svg"/><Relationship Id="rId3" Type="http://schemas.openxmlformats.org/officeDocument/2006/relationships/image" Target="../media/image32.svg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5" Type="http://schemas.openxmlformats.org/officeDocument/2006/relationships/image" Target="../media/image25.svg"/><Relationship Id="rId33" Type="http://schemas.openxmlformats.org/officeDocument/2006/relationships/image" Target="../media/image14.svg"/><Relationship Id="rId38" Type="http://schemas.openxmlformats.org/officeDocument/2006/relationships/image" Target="../media/image57.png"/><Relationship Id="rId46" Type="http://schemas.openxmlformats.org/officeDocument/2006/relationships/image" Target="../media/image63.png"/><Relationship Id="rId59" Type="http://schemas.openxmlformats.org/officeDocument/2006/relationships/image" Target="../media/image76.svg"/><Relationship Id="rId20" Type="http://schemas.openxmlformats.org/officeDocument/2006/relationships/image" Target="../media/image43.png"/><Relationship Id="rId41" Type="http://schemas.openxmlformats.org/officeDocument/2006/relationships/image" Target="../media/image60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5" Type="http://schemas.openxmlformats.org/officeDocument/2006/relationships/image" Target="../media/image23.svg"/><Relationship Id="rId23" Type="http://schemas.openxmlformats.org/officeDocument/2006/relationships/image" Target="../media/image46.svg"/><Relationship Id="rId28" Type="http://schemas.openxmlformats.org/officeDocument/2006/relationships/image" Target="../media/image49.png"/><Relationship Id="rId36" Type="http://schemas.openxmlformats.org/officeDocument/2006/relationships/image" Target="../media/image55.png"/><Relationship Id="rId49" Type="http://schemas.openxmlformats.org/officeDocument/2006/relationships/image" Target="../media/image66.svg"/><Relationship Id="rId57" Type="http://schemas.openxmlformats.org/officeDocument/2006/relationships/image" Target="../media/image74.svg"/><Relationship Id="rId10" Type="http://schemas.openxmlformats.org/officeDocument/2006/relationships/image" Target="../media/image37.png"/><Relationship Id="rId31" Type="http://schemas.openxmlformats.org/officeDocument/2006/relationships/image" Target="../media/image52.sv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/>
              </a:rPr>
              <a:t>Your Project Management Solution!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Fira Sans Medium Bold"/>
                </a:rPr>
                <a:t>TaskUp</a:t>
              </a:r>
              <a:endParaRPr lang="en-US" sz="9999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Target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3.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Future Roadmap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1926763"/>
            <a:chOff x="0" y="-9525"/>
            <a:chExt cx="7002383" cy="256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Chat feature attached to various tasks for structured and ease of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DF868C6B-8347-4E6D-AA0F-0AFC692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17FF5E81-6A7A-4E79-B46C-E4E4BB958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E2090948-2CC1-4CE9-9227-3B7DA1BBA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55034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John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pamsogah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07664"/>
            <a:chOff x="0" y="-9525"/>
            <a:chExt cx="5217645" cy="1343552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Agyeman Francis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Theophilus Asante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142791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Mazy Rich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Asiedu Amos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Bright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413279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67200" y="336798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267200" y="7451345"/>
            <a:ext cx="4556044" cy="997641"/>
            <a:chOff x="-396714" y="18716"/>
            <a:chExt cx="6074724" cy="133018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96714" y="18716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45997" y="7513358"/>
            <a:ext cx="3418590" cy="1045572"/>
            <a:chOff x="4002929" y="45531"/>
            <a:chExt cx="4558120" cy="1394096"/>
          </a:xfrm>
        </p:grpSpPr>
        <p:sp>
          <p:nvSpPr>
            <p:cNvPr id="8" name="TextBox 8"/>
            <p:cNvSpPr txBox="1"/>
            <p:nvPr/>
          </p:nvSpPr>
          <p:spPr>
            <a:xfrm>
              <a:off x="4018560" y="892470"/>
              <a:ext cx="4542489" cy="547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 dirty="0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2929" y="45531"/>
              <a:ext cx="452340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Fred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Klubi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10800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96641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Thank You.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Use these icons and illustrations in your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Canva Presentation.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Happy designing!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/>
                </a:rPr>
                <a:t>How did we get here?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ED6F0961-F29F-4B6D-96A3-7903962D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Software solution.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Solution type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Team members can effectively collaborate and work on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Reason for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The solution will allow project managers to delegate tasks amongst contributors of a project.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What will the solution offer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Utopia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604020202020204" charset="0"/>
                </a:rPr>
                <a:t>What we seek to do.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270F522-A1AC-40F4-92B6-FCA4E35F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C5468FD1-2681-46E7-AFF3-86CC48A81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A7AFF-8469-499D-BAAE-83A623F2D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Our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Product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Let’s show you the world you’ve always dreamt of.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 responsive web application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Feature to enable project managers create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Addition of tasks by project managers and contributors.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3.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Features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What our solution has to offer.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280E55-E44C-488E-93CE-43A78F7C6B64}"/>
              </a:ext>
            </a:extLst>
          </p:cNvPr>
          <p:cNvGrpSpPr/>
          <p:nvPr/>
        </p:nvGrpSpPr>
        <p:grpSpPr>
          <a:xfrm>
            <a:off x="9291396" y="7717270"/>
            <a:ext cx="7564327" cy="1725555"/>
            <a:chOff x="0" y="-9525"/>
            <a:chExt cx="10085769" cy="2300739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F13F59E-64E1-4C67-9790-C1657EE783D3}"/>
                </a:ext>
              </a:extLst>
            </p:cNvPr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Report system that summarizes activities of contributors of a project.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351DB68-D4BA-4740-ABC2-ACCE610D545D}"/>
                </a:ext>
              </a:extLst>
            </p:cNvPr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FFFFFF"/>
                </a:solidFill>
                <a:latin typeface="Fira Sans Medium Bold"/>
              </a:rPr>
              <a:t>Product implementation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Software 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Development Process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Our software was developed based on the agile methodology coupled with inspirations from the waterfall model.</a:t>
              </a:r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id="{89A89788-004E-490F-9AB1-69DE5910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Architecture and Stack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/>
                </a:rPr>
                <a:t>How did we build this?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CB161483-E5D8-4C28-9C33-2047F9C5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426</Words>
  <Application>Microsoft Office PowerPoint</Application>
  <PresentationFormat>Custom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Fira Sans Medium Bold</vt:lpstr>
      <vt:lpstr>Fira Sans Bold Bold</vt:lpstr>
      <vt:lpstr>Fira Sans Light</vt:lpstr>
      <vt:lpstr>Calibri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Nana Kwame</cp:lastModifiedBy>
  <cp:revision>3</cp:revision>
  <dcterms:created xsi:type="dcterms:W3CDTF">2006-08-16T00:00:00Z</dcterms:created>
  <dcterms:modified xsi:type="dcterms:W3CDTF">2021-09-21T18:52:50Z</dcterms:modified>
  <dc:identifier>DAEp6QqPeQY</dc:identifier>
</cp:coreProperties>
</file>